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7" d="100"/>
          <a:sy n="87" d="100"/>
        </p:scale>
        <p:origin x="528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C45131-2F5F-4605-8FBD-48931E5EDF5D}" type="datetimeFigureOut">
              <a:rPr lang="en-US" smtClean="0"/>
              <a:t>10/4/2024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53DC2-83E9-4372-BC89-E2274C0B77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04067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C45131-2F5F-4605-8FBD-48931E5EDF5D}" type="datetimeFigureOut">
              <a:rPr lang="en-US" smtClean="0"/>
              <a:t>10/4/2024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53DC2-83E9-4372-BC89-E2274C0B77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46695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C45131-2F5F-4605-8FBD-48931E5EDF5D}" type="datetimeFigureOut">
              <a:rPr lang="en-US" smtClean="0"/>
              <a:t>10/4/2024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53DC2-83E9-4372-BC89-E2274C0B77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02866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C45131-2F5F-4605-8FBD-48931E5EDF5D}" type="datetimeFigureOut">
              <a:rPr lang="en-US" smtClean="0"/>
              <a:t>10/4/2024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53DC2-83E9-4372-BC89-E2274C0B77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74193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C45131-2F5F-4605-8FBD-48931E5EDF5D}" type="datetimeFigureOut">
              <a:rPr lang="en-US" smtClean="0"/>
              <a:t>10/4/2024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53DC2-83E9-4372-BC89-E2274C0B77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13331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C45131-2F5F-4605-8FBD-48931E5EDF5D}" type="datetimeFigureOut">
              <a:rPr lang="en-US" smtClean="0"/>
              <a:t>10/4/2024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53DC2-83E9-4372-BC89-E2274C0B77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9718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C45131-2F5F-4605-8FBD-48931E5EDF5D}" type="datetimeFigureOut">
              <a:rPr lang="en-US" smtClean="0"/>
              <a:t>10/4/2024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53DC2-83E9-4372-BC89-E2274C0B77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01115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C45131-2F5F-4605-8FBD-48931E5EDF5D}" type="datetimeFigureOut">
              <a:rPr lang="en-US" smtClean="0"/>
              <a:t>10/4/2024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53DC2-83E9-4372-BC89-E2274C0B77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92648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C45131-2F5F-4605-8FBD-48931E5EDF5D}" type="datetimeFigureOut">
              <a:rPr lang="en-US" smtClean="0"/>
              <a:t>10/4/2024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53DC2-83E9-4372-BC89-E2274C0B77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77865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C45131-2F5F-4605-8FBD-48931E5EDF5D}" type="datetimeFigureOut">
              <a:rPr lang="en-US" smtClean="0"/>
              <a:t>10/4/2024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53DC2-83E9-4372-BC89-E2274C0B77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00684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C45131-2F5F-4605-8FBD-48931E5EDF5D}" type="datetimeFigureOut">
              <a:rPr lang="en-US" smtClean="0"/>
              <a:t>10/4/2024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53DC2-83E9-4372-BC89-E2274C0B77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41699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C45131-2F5F-4605-8FBD-48931E5EDF5D}" type="datetimeFigureOut">
              <a:rPr lang="en-US" smtClean="0"/>
              <a:t>10/4/2024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953DC2-83E9-4372-BC89-E2274C0B77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69769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564661"/>
            <a:ext cx="12192000" cy="812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93403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Janet Williams</dc:creator>
  <cp:lastModifiedBy>Janet Williams</cp:lastModifiedBy>
  <cp:revision>1</cp:revision>
  <dcterms:created xsi:type="dcterms:W3CDTF">2024-10-04T14:39:49Z</dcterms:created>
  <dcterms:modified xsi:type="dcterms:W3CDTF">2024-10-04T14:40:19Z</dcterms:modified>
</cp:coreProperties>
</file>